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 id="2147483684" r:id="rId3"/>
    <p:sldMasterId id="2147483696" r:id="rId4"/>
    <p:sldMasterId id="2147483708" r:id="rId5"/>
    <p:sldMasterId id="2147483720" r:id="rId6"/>
    <p:sldMasterId id="2147483732" r:id="rId7"/>
  </p:sldMasterIdLst>
  <p:sldIdLst>
    <p:sldId id="268" r:id="rId8"/>
    <p:sldId id="269" r:id="rId9"/>
    <p:sldId id="257" r:id="rId10"/>
    <p:sldId id="258" r:id="rId11"/>
    <p:sldId id="259" r:id="rId12"/>
    <p:sldId id="260" r:id="rId13"/>
    <p:sldId id="262" r:id="rId14"/>
    <p:sldId id="263" r:id="rId15"/>
    <p:sldId id="264" r:id="rId16"/>
    <p:sldId id="265" r:id="rId17"/>
    <p:sldId id="267" r:id="rId18"/>
    <p:sldId id="26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9" d="100"/>
          <a:sy n="89" d="100"/>
        </p:scale>
        <p:origin x="46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tableStyles" Target="tableStyle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theme" Target="theme/theme1.xml"/></Relationships>
</file>

<file path=ppt/media/hdphoto1.wdp>
</file>

<file path=ppt/media/image1.png>
</file>

<file path=ppt/media/image2.png>
</file>

<file path=ppt/media/image3.png>
</file>

<file path=ppt/media/image4.jp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nb-NO" smtClean="0"/>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b-NO" smtClean="0"/>
              <a:t>Click to edit Master subtitle style</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9727785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6999710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nb-NO"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0822115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nb-NO" smtClean="0"/>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b-NO" smtClean="0"/>
              <a:t>Click to edit Master subtitle style</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6600202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Content Placeholder 2"/>
          <p:cNvSpPr>
            <a:spLocks noGrp="1"/>
          </p:cNvSpPr>
          <p:nvPr>
            <p:ph idx="1"/>
          </p:nvPr>
        </p:nvSpPr>
        <p:spPr/>
        <p:txBody>
          <a:body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0780500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nb-NO"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b-NO" smtClean="0"/>
              <a:t>Click to edit Master text styles</a:t>
            </a:r>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5400064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5" name="Date Placeholder 4"/>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1567645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nb-NO"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7" name="Date Placeholder 6"/>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8" name="Footer Placeholder 7"/>
          <p:cNvSpPr>
            <a:spLocks noGrp="1"/>
          </p:cNvSpPr>
          <p:nvPr>
            <p:ph type="ftr" sz="quarter" idx="11"/>
          </p:nvPr>
        </p:nvSpPr>
        <p:spPr/>
        <p:txBody>
          <a:bodyPr/>
          <a:lstStyle/>
          <a:p>
            <a:endParaRPr lang="en-US">
              <a:solidFill>
                <a:prstClr val="white">
                  <a:tint val="75000"/>
                </a:prstClr>
              </a:solidFill>
            </a:endParaRPr>
          </a:p>
        </p:txBody>
      </p:sp>
      <p:sp>
        <p:nvSpPr>
          <p:cNvPr id="9" name="Slide Number Placeholder 8"/>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9202908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Date Placeholder 2"/>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4" name="Footer Placeholder 3"/>
          <p:cNvSpPr>
            <a:spLocks noGrp="1"/>
          </p:cNvSpPr>
          <p:nvPr>
            <p:ph type="ftr" sz="quarter" idx="11"/>
          </p:nvPr>
        </p:nvSpPr>
        <p:spPr/>
        <p:txBody>
          <a:bodyPr/>
          <a:lstStyle/>
          <a:p>
            <a:endParaRPr lang="en-US">
              <a:solidFill>
                <a:prstClr val="white">
                  <a:tint val="75000"/>
                </a:prstClr>
              </a:solidFill>
            </a:endParaRPr>
          </a:p>
        </p:txBody>
      </p:sp>
      <p:sp>
        <p:nvSpPr>
          <p:cNvPr id="5" name="Slide Number Placeholder 4"/>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4523682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3" name="Footer Placeholder 2"/>
          <p:cNvSpPr>
            <a:spLocks noGrp="1"/>
          </p:cNvSpPr>
          <p:nvPr>
            <p:ph type="ftr" sz="quarter" idx="11"/>
          </p:nvPr>
        </p:nvSpPr>
        <p:spPr/>
        <p:txBody>
          <a:bodyPr/>
          <a:lstStyle/>
          <a:p>
            <a:endParaRPr lang="en-US">
              <a:solidFill>
                <a:prstClr val="white">
                  <a:tint val="75000"/>
                </a:prstClr>
              </a:solidFill>
            </a:endParaRPr>
          </a:p>
        </p:txBody>
      </p:sp>
      <p:sp>
        <p:nvSpPr>
          <p:cNvPr id="4" name="Slide Number Placeholder 3"/>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6535900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nb-NO" smtClean="0"/>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874426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Content Placeholder 2"/>
          <p:cNvSpPr>
            <a:spLocks noGrp="1"/>
          </p:cNvSpPr>
          <p:nvPr>
            <p:ph idx="1"/>
          </p:nvPr>
        </p:nvSpPr>
        <p:spPr/>
        <p:txBody>
          <a:body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42314776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nb-NO"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b-NO" smtClean="0"/>
              <a:t>Drag picture to placeholder or click icon to add</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2343418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43109763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nb-NO"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3906769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nb-NO" smtClean="0"/>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b-NO" smtClean="0"/>
              <a:t>Click to edit Master subtitle style</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103682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Content Placeholder 2"/>
          <p:cNvSpPr>
            <a:spLocks noGrp="1"/>
          </p:cNvSpPr>
          <p:nvPr>
            <p:ph idx="1"/>
          </p:nvPr>
        </p:nvSpPr>
        <p:spPr/>
        <p:txBody>
          <a:body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81815453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nb-NO"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b-NO" smtClean="0"/>
              <a:t>Click to edit Master text styles</a:t>
            </a:r>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44553150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5" name="Date Placeholder 4"/>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3450511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nb-NO"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7" name="Date Placeholder 6"/>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8" name="Footer Placeholder 7"/>
          <p:cNvSpPr>
            <a:spLocks noGrp="1"/>
          </p:cNvSpPr>
          <p:nvPr>
            <p:ph type="ftr" sz="quarter" idx="11"/>
          </p:nvPr>
        </p:nvSpPr>
        <p:spPr/>
        <p:txBody>
          <a:bodyPr/>
          <a:lstStyle/>
          <a:p>
            <a:endParaRPr lang="en-US">
              <a:solidFill>
                <a:prstClr val="white">
                  <a:tint val="75000"/>
                </a:prstClr>
              </a:solidFill>
            </a:endParaRPr>
          </a:p>
        </p:txBody>
      </p:sp>
      <p:sp>
        <p:nvSpPr>
          <p:cNvPr id="9" name="Slide Number Placeholder 8"/>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699531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Date Placeholder 2"/>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4" name="Footer Placeholder 3"/>
          <p:cNvSpPr>
            <a:spLocks noGrp="1"/>
          </p:cNvSpPr>
          <p:nvPr>
            <p:ph type="ftr" sz="quarter" idx="11"/>
          </p:nvPr>
        </p:nvSpPr>
        <p:spPr/>
        <p:txBody>
          <a:bodyPr/>
          <a:lstStyle/>
          <a:p>
            <a:endParaRPr lang="en-US">
              <a:solidFill>
                <a:prstClr val="white">
                  <a:tint val="75000"/>
                </a:prstClr>
              </a:solidFill>
            </a:endParaRPr>
          </a:p>
        </p:txBody>
      </p:sp>
      <p:sp>
        <p:nvSpPr>
          <p:cNvPr id="5" name="Slide Number Placeholder 4"/>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65467567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3" name="Footer Placeholder 2"/>
          <p:cNvSpPr>
            <a:spLocks noGrp="1"/>
          </p:cNvSpPr>
          <p:nvPr>
            <p:ph type="ftr" sz="quarter" idx="11"/>
          </p:nvPr>
        </p:nvSpPr>
        <p:spPr/>
        <p:txBody>
          <a:bodyPr/>
          <a:lstStyle/>
          <a:p>
            <a:endParaRPr lang="en-US">
              <a:solidFill>
                <a:prstClr val="white">
                  <a:tint val="75000"/>
                </a:prstClr>
              </a:solidFill>
            </a:endParaRPr>
          </a:p>
        </p:txBody>
      </p:sp>
      <p:sp>
        <p:nvSpPr>
          <p:cNvPr id="4" name="Slide Number Placeholder 3"/>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169041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nb-NO"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b-NO" smtClean="0"/>
              <a:t>Click to edit Master text styles</a:t>
            </a:r>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76359507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nb-NO" smtClean="0"/>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418310152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nb-NO"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b-NO" smtClean="0"/>
              <a:t>Drag picture to placeholder or click icon to add</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77545820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31303937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nb-NO"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91117322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nb-NO" smtClean="0"/>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b-NO" smtClean="0"/>
              <a:t>Click to edit Master subtitle style</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13328698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Content Placeholder 2"/>
          <p:cNvSpPr>
            <a:spLocks noGrp="1"/>
          </p:cNvSpPr>
          <p:nvPr>
            <p:ph idx="1"/>
          </p:nvPr>
        </p:nvSpPr>
        <p:spPr/>
        <p:txBody>
          <a:body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18358291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nb-NO"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b-NO" smtClean="0"/>
              <a:t>Click to edit Master text styles</a:t>
            </a:r>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84754941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5" name="Date Placeholder 4"/>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73589010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nb-NO"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7" name="Date Placeholder 6"/>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8" name="Footer Placeholder 7"/>
          <p:cNvSpPr>
            <a:spLocks noGrp="1"/>
          </p:cNvSpPr>
          <p:nvPr>
            <p:ph type="ftr" sz="quarter" idx="11"/>
          </p:nvPr>
        </p:nvSpPr>
        <p:spPr/>
        <p:txBody>
          <a:bodyPr/>
          <a:lstStyle/>
          <a:p>
            <a:endParaRPr lang="en-US">
              <a:solidFill>
                <a:prstClr val="white">
                  <a:tint val="75000"/>
                </a:prstClr>
              </a:solidFill>
            </a:endParaRPr>
          </a:p>
        </p:txBody>
      </p:sp>
      <p:sp>
        <p:nvSpPr>
          <p:cNvPr id="9" name="Slide Number Placeholder 8"/>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72285164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Date Placeholder 2"/>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4" name="Footer Placeholder 3"/>
          <p:cNvSpPr>
            <a:spLocks noGrp="1"/>
          </p:cNvSpPr>
          <p:nvPr>
            <p:ph type="ftr" sz="quarter" idx="11"/>
          </p:nvPr>
        </p:nvSpPr>
        <p:spPr/>
        <p:txBody>
          <a:bodyPr/>
          <a:lstStyle/>
          <a:p>
            <a:endParaRPr lang="en-US">
              <a:solidFill>
                <a:prstClr val="white">
                  <a:tint val="75000"/>
                </a:prstClr>
              </a:solidFill>
            </a:endParaRPr>
          </a:p>
        </p:txBody>
      </p:sp>
      <p:sp>
        <p:nvSpPr>
          <p:cNvPr id="5" name="Slide Number Placeholder 4"/>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5959365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5" name="Date Placeholder 4"/>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71970331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3" name="Footer Placeholder 2"/>
          <p:cNvSpPr>
            <a:spLocks noGrp="1"/>
          </p:cNvSpPr>
          <p:nvPr>
            <p:ph type="ftr" sz="quarter" idx="11"/>
          </p:nvPr>
        </p:nvSpPr>
        <p:spPr/>
        <p:txBody>
          <a:bodyPr/>
          <a:lstStyle/>
          <a:p>
            <a:endParaRPr lang="en-US">
              <a:solidFill>
                <a:prstClr val="white">
                  <a:tint val="75000"/>
                </a:prstClr>
              </a:solidFill>
            </a:endParaRPr>
          </a:p>
        </p:txBody>
      </p:sp>
      <p:sp>
        <p:nvSpPr>
          <p:cNvPr id="4" name="Slide Number Placeholder 3"/>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425073906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nb-NO" smtClean="0"/>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400525566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nb-NO"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b-NO" smtClean="0"/>
              <a:t>Drag picture to placeholder or click icon to add</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94817735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425356550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nb-NO"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3545887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nb-NO" smtClean="0"/>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b-NO" smtClean="0"/>
              <a:t>Click to edit Master subtitle style</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86792851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Content Placeholder 2"/>
          <p:cNvSpPr>
            <a:spLocks noGrp="1"/>
          </p:cNvSpPr>
          <p:nvPr>
            <p:ph idx="1"/>
          </p:nvPr>
        </p:nvSpPr>
        <p:spPr/>
        <p:txBody>
          <a:body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46276709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nb-NO"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b-NO" smtClean="0"/>
              <a:t>Click to edit Master text styles</a:t>
            </a:r>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1099924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5" name="Date Placeholder 4"/>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78821190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nb-NO"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7" name="Date Placeholder 6"/>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8" name="Footer Placeholder 7"/>
          <p:cNvSpPr>
            <a:spLocks noGrp="1"/>
          </p:cNvSpPr>
          <p:nvPr>
            <p:ph type="ftr" sz="quarter" idx="11"/>
          </p:nvPr>
        </p:nvSpPr>
        <p:spPr/>
        <p:txBody>
          <a:bodyPr/>
          <a:lstStyle/>
          <a:p>
            <a:endParaRPr lang="en-US">
              <a:solidFill>
                <a:prstClr val="white">
                  <a:tint val="75000"/>
                </a:prstClr>
              </a:solidFill>
            </a:endParaRPr>
          </a:p>
        </p:txBody>
      </p:sp>
      <p:sp>
        <p:nvSpPr>
          <p:cNvPr id="9" name="Slide Number Placeholder 8"/>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2681846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nb-NO"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7" name="Date Placeholder 6"/>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8" name="Footer Placeholder 7"/>
          <p:cNvSpPr>
            <a:spLocks noGrp="1"/>
          </p:cNvSpPr>
          <p:nvPr>
            <p:ph type="ftr" sz="quarter" idx="11"/>
          </p:nvPr>
        </p:nvSpPr>
        <p:spPr/>
        <p:txBody>
          <a:bodyPr/>
          <a:lstStyle/>
          <a:p>
            <a:endParaRPr lang="en-US">
              <a:solidFill>
                <a:prstClr val="white">
                  <a:tint val="75000"/>
                </a:prstClr>
              </a:solidFill>
            </a:endParaRPr>
          </a:p>
        </p:txBody>
      </p:sp>
      <p:sp>
        <p:nvSpPr>
          <p:cNvPr id="9" name="Slide Number Placeholder 8"/>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34109610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Date Placeholder 2"/>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4" name="Footer Placeholder 3"/>
          <p:cNvSpPr>
            <a:spLocks noGrp="1"/>
          </p:cNvSpPr>
          <p:nvPr>
            <p:ph type="ftr" sz="quarter" idx="11"/>
          </p:nvPr>
        </p:nvSpPr>
        <p:spPr/>
        <p:txBody>
          <a:bodyPr/>
          <a:lstStyle/>
          <a:p>
            <a:endParaRPr lang="en-US">
              <a:solidFill>
                <a:prstClr val="white">
                  <a:tint val="75000"/>
                </a:prstClr>
              </a:solidFill>
            </a:endParaRPr>
          </a:p>
        </p:txBody>
      </p:sp>
      <p:sp>
        <p:nvSpPr>
          <p:cNvPr id="5" name="Slide Number Placeholder 4"/>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61756119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3" name="Footer Placeholder 2"/>
          <p:cNvSpPr>
            <a:spLocks noGrp="1"/>
          </p:cNvSpPr>
          <p:nvPr>
            <p:ph type="ftr" sz="quarter" idx="11"/>
          </p:nvPr>
        </p:nvSpPr>
        <p:spPr/>
        <p:txBody>
          <a:bodyPr/>
          <a:lstStyle/>
          <a:p>
            <a:endParaRPr lang="en-US">
              <a:solidFill>
                <a:prstClr val="white">
                  <a:tint val="75000"/>
                </a:prstClr>
              </a:solidFill>
            </a:endParaRPr>
          </a:p>
        </p:txBody>
      </p:sp>
      <p:sp>
        <p:nvSpPr>
          <p:cNvPr id="4" name="Slide Number Placeholder 3"/>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31372630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nb-NO" smtClean="0"/>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62544677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nb-NO"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b-NO" smtClean="0"/>
              <a:t>Drag picture to placeholder or click icon to add</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53032856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06948309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nb-NO"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9159362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nb-NO" smtClean="0"/>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b-NO" smtClean="0"/>
              <a:t>Click to edit Master subtitle style</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531608824"/>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Content Placeholder 2"/>
          <p:cNvSpPr>
            <a:spLocks noGrp="1"/>
          </p:cNvSpPr>
          <p:nvPr>
            <p:ph idx="1"/>
          </p:nvPr>
        </p:nvSpPr>
        <p:spPr/>
        <p:txBody>
          <a:body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6930966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nb-NO"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b-NO" smtClean="0"/>
              <a:t>Click to edit Master text styles</a:t>
            </a:r>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70883728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5" name="Date Placeholder 4"/>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7720755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Date Placeholder 2"/>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4" name="Footer Placeholder 3"/>
          <p:cNvSpPr>
            <a:spLocks noGrp="1"/>
          </p:cNvSpPr>
          <p:nvPr>
            <p:ph type="ftr" sz="quarter" idx="11"/>
          </p:nvPr>
        </p:nvSpPr>
        <p:spPr/>
        <p:txBody>
          <a:bodyPr/>
          <a:lstStyle/>
          <a:p>
            <a:endParaRPr lang="en-US">
              <a:solidFill>
                <a:prstClr val="white">
                  <a:tint val="75000"/>
                </a:prstClr>
              </a:solidFill>
            </a:endParaRPr>
          </a:p>
        </p:txBody>
      </p:sp>
      <p:sp>
        <p:nvSpPr>
          <p:cNvPr id="5" name="Slide Number Placeholder 4"/>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96290977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nb-NO"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7" name="Date Placeholder 6"/>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8" name="Footer Placeholder 7"/>
          <p:cNvSpPr>
            <a:spLocks noGrp="1"/>
          </p:cNvSpPr>
          <p:nvPr>
            <p:ph type="ftr" sz="quarter" idx="11"/>
          </p:nvPr>
        </p:nvSpPr>
        <p:spPr/>
        <p:txBody>
          <a:bodyPr/>
          <a:lstStyle/>
          <a:p>
            <a:endParaRPr lang="en-US">
              <a:solidFill>
                <a:prstClr val="white">
                  <a:tint val="75000"/>
                </a:prstClr>
              </a:solidFill>
            </a:endParaRPr>
          </a:p>
        </p:txBody>
      </p:sp>
      <p:sp>
        <p:nvSpPr>
          <p:cNvPr id="9" name="Slide Number Placeholder 8"/>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63705899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Date Placeholder 2"/>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4" name="Footer Placeholder 3"/>
          <p:cNvSpPr>
            <a:spLocks noGrp="1"/>
          </p:cNvSpPr>
          <p:nvPr>
            <p:ph type="ftr" sz="quarter" idx="11"/>
          </p:nvPr>
        </p:nvSpPr>
        <p:spPr/>
        <p:txBody>
          <a:bodyPr/>
          <a:lstStyle/>
          <a:p>
            <a:endParaRPr lang="en-US">
              <a:solidFill>
                <a:prstClr val="white">
                  <a:tint val="75000"/>
                </a:prstClr>
              </a:solidFill>
            </a:endParaRPr>
          </a:p>
        </p:txBody>
      </p:sp>
      <p:sp>
        <p:nvSpPr>
          <p:cNvPr id="5" name="Slide Number Placeholder 4"/>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88735095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3" name="Footer Placeholder 2"/>
          <p:cNvSpPr>
            <a:spLocks noGrp="1"/>
          </p:cNvSpPr>
          <p:nvPr>
            <p:ph type="ftr" sz="quarter" idx="11"/>
          </p:nvPr>
        </p:nvSpPr>
        <p:spPr/>
        <p:txBody>
          <a:bodyPr/>
          <a:lstStyle/>
          <a:p>
            <a:endParaRPr lang="en-US">
              <a:solidFill>
                <a:prstClr val="white">
                  <a:tint val="75000"/>
                </a:prstClr>
              </a:solidFill>
            </a:endParaRPr>
          </a:p>
        </p:txBody>
      </p:sp>
      <p:sp>
        <p:nvSpPr>
          <p:cNvPr id="4" name="Slide Number Placeholder 3"/>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52701896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nb-NO" smtClean="0"/>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6234801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nb-NO"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b-NO" smtClean="0"/>
              <a:t>Drag picture to placeholder or click icon to add</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4119268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16475400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nb-NO"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68385601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nb-NO" smtClean="0"/>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b-NO" smtClean="0"/>
              <a:t>Click to edit Master subtitle style</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927239279"/>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Content Placeholder 2"/>
          <p:cNvSpPr>
            <a:spLocks noGrp="1"/>
          </p:cNvSpPr>
          <p:nvPr>
            <p:ph idx="1"/>
          </p:nvPr>
        </p:nvSpPr>
        <p:spPr/>
        <p:txBody>
          <a:body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4023710323"/>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nb-NO"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b-NO" smtClean="0"/>
              <a:t>Click to edit Master text styles</a:t>
            </a:r>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8240073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3" name="Footer Placeholder 2"/>
          <p:cNvSpPr>
            <a:spLocks noGrp="1"/>
          </p:cNvSpPr>
          <p:nvPr>
            <p:ph type="ftr" sz="quarter" idx="11"/>
          </p:nvPr>
        </p:nvSpPr>
        <p:spPr/>
        <p:txBody>
          <a:bodyPr/>
          <a:lstStyle/>
          <a:p>
            <a:endParaRPr lang="en-US">
              <a:solidFill>
                <a:prstClr val="white">
                  <a:tint val="75000"/>
                </a:prstClr>
              </a:solidFill>
            </a:endParaRPr>
          </a:p>
        </p:txBody>
      </p:sp>
      <p:sp>
        <p:nvSpPr>
          <p:cNvPr id="4" name="Slide Number Placeholder 3"/>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84538510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5" name="Date Placeholder 4"/>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86411033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nb-NO"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7" name="Date Placeholder 6"/>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8" name="Footer Placeholder 7"/>
          <p:cNvSpPr>
            <a:spLocks noGrp="1"/>
          </p:cNvSpPr>
          <p:nvPr>
            <p:ph type="ftr" sz="quarter" idx="11"/>
          </p:nvPr>
        </p:nvSpPr>
        <p:spPr/>
        <p:txBody>
          <a:bodyPr/>
          <a:lstStyle/>
          <a:p>
            <a:endParaRPr lang="en-US">
              <a:solidFill>
                <a:prstClr val="white">
                  <a:tint val="75000"/>
                </a:prstClr>
              </a:solidFill>
            </a:endParaRPr>
          </a:p>
        </p:txBody>
      </p:sp>
      <p:sp>
        <p:nvSpPr>
          <p:cNvPr id="9" name="Slide Number Placeholder 8"/>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923274484"/>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Date Placeholder 2"/>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4" name="Footer Placeholder 3"/>
          <p:cNvSpPr>
            <a:spLocks noGrp="1"/>
          </p:cNvSpPr>
          <p:nvPr>
            <p:ph type="ftr" sz="quarter" idx="11"/>
          </p:nvPr>
        </p:nvSpPr>
        <p:spPr/>
        <p:txBody>
          <a:bodyPr/>
          <a:lstStyle/>
          <a:p>
            <a:endParaRPr lang="en-US">
              <a:solidFill>
                <a:prstClr val="white">
                  <a:tint val="75000"/>
                </a:prstClr>
              </a:solidFill>
            </a:endParaRPr>
          </a:p>
        </p:txBody>
      </p:sp>
      <p:sp>
        <p:nvSpPr>
          <p:cNvPr id="5" name="Slide Number Placeholder 4"/>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22557634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3" name="Footer Placeholder 2"/>
          <p:cNvSpPr>
            <a:spLocks noGrp="1"/>
          </p:cNvSpPr>
          <p:nvPr>
            <p:ph type="ftr" sz="quarter" idx="11"/>
          </p:nvPr>
        </p:nvSpPr>
        <p:spPr/>
        <p:txBody>
          <a:bodyPr/>
          <a:lstStyle/>
          <a:p>
            <a:endParaRPr lang="en-US">
              <a:solidFill>
                <a:prstClr val="white">
                  <a:tint val="75000"/>
                </a:prstClr>
              </a:solidFill>
            </a:endParaRPr>
          </a:p>
        </p:txBody>
      </p:sp>
      <p:sp>
        <p:nvSpPr>
          <p:cNvPr id="4" name="Slide Number Placeholder 3"/>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68555292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nb-NO" smtClean="0"/>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418692328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nb-NO"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b-NO" smtClean="0"/>
              <a:t>Drag picture to placeholder or click icon to add</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753279355"/>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502544983"/>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nb-NO"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587909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nb-NO" smtClean="0"/>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3071364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nb-NO"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b-NO" smtClean="0"/>
              <a:t>Drag picture to placeholder or click icon to add</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4204293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7.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nb-NO"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white">
                  <a:tint val="75000"/>
                </a:prstClr>
              </a:solidFill>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6275786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nb-NO"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white">
                  <a:tint val="75000"/>
                </a:prstClr>
              </a:solidFill>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105389100"/>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nb-NO"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white">
                  <a:tint val="75000"/>
                </a:prstClr>
              </a:solidFill>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424505251"/>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nb-NO"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white">
                  <a:tint val="75000"/>
                </a:prstClr>
              </a:solidFill>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4118555052"/>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nb-NO"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white">
                  <a:tint val="75000"/>
                </a:prstClr>
              </a:solidFill>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161510329"/>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nb-NO"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white">
                  <a:tint val="75000"/>
                </a:prstClr>
              </a:solidFill>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354785471"/>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nb-NO"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solidFill>
                  <a:prstClr val="white">
                    <a:tint val="75000"/>
                  </a:prstClr>
                </a:solidFill>
              </a:rPr>
              <a:pPr/>
              <a:t>2/4/2019</a:t>
            </a:fld>
            <a:endParaRPr lang="en-US">
              <a:solidFill>
                <a:prstClr val="white">
                  <a:tint val="75000"/>
                </a:prstClr>
              </a:solidFill>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white">
                  <a:tint val="75000"/>
                </a:prstClr>
              </a:solidFill>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883418263"/>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5.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7.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6.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673046" y="3722311"/>
            <a:ext cx="6991048" cy="1752600"/>
          </a:xfrm>
        </p:spPr>
        <p:txBody>
          <a:bodyPr>
            <a:normAutofit fontScale="62500" lnSpcReduction="20000"/>
          </a:bodyPr>
          <a:lstStyle/>
          <a:p>
            <a:r>
              <a:rPr lang="en-US" sz="5100" u="sng" dirty="0" smtClean="0">
                <a:latin typeface="Century Gothic"/>
                <a:cs typeface="Century Gothic"/>
              </a:rPr>
              <a:t>Selected Topics in Sociology</a:t>
            </a:r>
            <a:endParaRPr lang="en-GB" sz="5100" u="sng" dirty="0">
              <a:latin typeface="Century Gothic"/>
              <a:cs typeface="Century Gothic"/>
            </a:endParaRPr>
          </a:p>
          <a:p>
            <a:endParaRPr lang="en-GB" dirty="0" smtClean="0">
              <a:latin typeface="Century Gothic"/>
              <a:cs typeface="Century Gothic"/>
            </a:endParaRPr>
          </a:p>
          <a:p>
            <a:r>
              <a:rPr lang="en-GB" dirty="0" smtClean="0">
                <a:latin typeface="Century Gothic"/>
                <a:cs typeface="Century Gothic"/>
              </a:rPr>
              <a:t>Jessica Breakey</a:t>
            </a:r>
          </a:p>
          <a:p>
            <a:r>
              <a:rPr lang="en-GB" dirty="0" smtClean="0">
                <a:latin typeface="Century Gothic"/>
                <a:cs typeface="Century Gothic"/>
              </a:rPr>
              <a:t>School of Electrical Engineering</a:t>
            </a:r>
          </a:p>
          <a:p>
            <a:r>
              <a:rPr lang="en-GB" dirty="0" smtClean="0">
                <a:latin typeface="Century Gothic"/>
                <a:cs typeface="Century Gothic"/>
              </a:rPr>
              <a:t>University of the Witwatersrand</a:t>
            </a:r>
            <a:endParaRPr lang="en-GB" dirty="0">
              <a:latin typeface="Century Gothic"/>
              <a:cs typeface="Century Gothic"/>
            </a:endParaRPr>
          </a:p>
        </p:txBody>
      </p:sp>
      <p:cxnSp>
        <p:nvCxnSpPr>
          <p:cNvPr id="5" name="Straight Connector 4"/>
          <p:cNvCxnSpPr/>
          <p:nvPr/>
        </p:nvCxnSpPr>
        <p:spPr>
          <a:xfrm>
            <a:off x="2346476" y="3374573"/>
            <a:ext cx="7499048" cy="0"/>
          </a:xfrm>
          <a:prstGeom prst="line">
            <a:avLst/>
          </a:prstGeom>
          <a:ln w="57150" cmpd="sng">
            <a:solidFill>
              <a:srgbClr val="FF0000"/>
            </a:solidFill>
          </a:ln>
        </p:spPr>
        <p:style>
          <a:lnRef idx="2">
            <a:schemeClr val="accent1"/>
          </a:lnRef>
          <a:fillRef idx="0">
            <a:schemeClr val="accent1"/>
          </a:fillRef>
          <a:effectRef idx="1">
            <a:schemeClr val="accent1"/>
          </a:effectRef>
          <a:fontRef idx="minor">
            <a:schemeClr val="tx1"/>
          </a:fontRef>
        </p:style>
      </p:cxnSp>
      <p:sp>
        <p:nvSpPr>
          <p:cNvPr id="7" name="Title 6"/>
          <p:cNvSpPr>
            <a:spLocks noGrp="1"/>
          </p:cNvSpPr>
          <p:nvPr>
            <p:ph type="ctrTitle"/>
          </p:nvPr>
        </p:nvSpPr>
        <p:spPr>
          <a:xfrm>
            <a:off x="2209800" y="943430"/>
            <a:ext cx="7772400" cy="2285999"/>
          </a:xfrm>
        </p:spPr>
        <p:txBody>
          <a:bodyPr>
            <a:normAutofit/>
          </a:bodyPr>
          <a:lstStyle/>
          <a:p>
            <a:r>
              <a:rPr lang="en-GB" dirty="0" smtClean="0">
                <a:latin typeface="Century Gothic"/>
              </a:rPr>
              <a:t>Engineers in Society</a:t>
            </a:r>
            <a:endParaRPr lang="en-GB" dirty="0"/>
          </a:p>
        </p:txBody>
      </p:sp>
    </p:spTree>
    <p:extLst>
      <p:ext uri="{BB962C8B-B14F-4D97-AF65-F5344CB8AC3E}">
        <p14:creationId xmlns:p14="http://schemas.microsoft.com/office/powerpoint/2010/main" val="2481144392"/>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657048" y="190500"/>
            <a:ext cx="8902096" cy="6467856"/>
          </a:xfrm>
          <a:prstGeom prst="rect">
            <a:avLst/>
          </a:prstGeom>
        </p:spPr>
      </p:pic>
    </p:spTree>
    <p:extLst>
      <p:ext uri="{BB962C8B-B14F-4D97-AF65-F5344CB8AC3E}">
        <p14:creationId xmlns:p14="http://schemas.microsoft.com/office/powerpoint/2010/main" val="3868365761"/>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1632857" y="133048"/>
            <a:ext cx="8914191" cy="6567715"/>
          </a:xfrm>
          <a:prstGeom prst="rect">
            <a:avLst/>
          </a:prstGeom>
        </p:spPr>
      </p:pic>
    </p:spTree>
    <p:extLst>
      <p:ext uri="{BB962C8B-B14F-4D97-AF65-F5344CB8AC3E}">
        <p14:creationId xmlns:p14="http://schemas.microsoft.com/office/powerpoint/2010/main" val="3771383717"/>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988725" y="508001"/>
            <a:ext cx="6383872" cy="646331"/>
          </a:xfrm>
          <a:prstGeom prst="rect">
            <a:avLst/>
          </a:prstGeom>
          <a:noFill/>
        </p:spPr>
        <p:txBody>
          <a:bodyPr wrap="square" rtlCol="0">
            <a:spAutoFit/>
          </a:bodyPr>
          <a:lstStyle/>
          <a:p>
            <a:pPr algn="ctr"/>
            <a:r>
              <a:rPr lang="en-GB" dirty="0">
                <a:solidFill>
                  <a:prstClr val="white"/>
                </a:solidFill>
                <a:latin typeface="Century Gothic"/>
                <a:cs typeface="Century Gothic"/>
              </a:rPr>
              <a:t>Our lived experiences are not static </a:t>
            </a:r>
            <a:r>
              <a:rPr lang="mr-IN" dirty="0">
                <a:solidFill>
                  <a:prstClr val="white"/>
                </a:solidFill>
                <a:latin typeface="Century Gothic"/>
                <a:cs typeface="Century Gothic"/>
              </a:rPr>
              <a:t>–</a:t>
            </a:r>
            <a:r>
              <a:rPr lang="en-GB" dirty="0">
                <a:solidFill>
                  <a:prstClr val="white"/>
                </a:solidFill>
                <a:latin typeface="Century Gothic"/>
                <a:cs typeface="Century Gothic"/>
              </a:rPr>
              <a:t> on the contrary, they are constantly changing. </a:t>
            </a:r>
          </a:p>
        </p:txBody>
      </p:sp>
      <p:pic>
        <p:nvPicPr>
          <p:cNvPr id="5" name="Picture 4"/>
          <p:cNvPicPr>
            <a:picLocks noChangeAspect="1"/>
          </p:cNvPicPr>
          <p:nvPr/>
        </p:nvPicPr>
        <p:blipFill rotWithShape="1">
          <a:blip r:embed="rId2"/>
          <a:srcRect l="3649" t="1796" r="3690" b="2820"/>
          <a:stretch/>
        </p:blipFill>
        <p:spPr>
          <a:xfrm>
            <a:off x="2988726" y="1427238"/>
            <a:ext cx="2950031" cy="4584094"/>
          </a:xfrm>
          <a:prstGeom prst="rect">
            <a:avLst/>
          </a:prstGeom>
        </p:spPr>
      </p:pic>
      <p:pic>
        <p:nvPicPr>
          <p:cNvPr id="8" name="Picture 7"/>
          <p:cNvPicPr>
            <a:picLocks noChangeAspect="1"/>
          </p:cNvPicPr>
          <p:nvPr/>
        </p:nvPicPr>
        <p:blipFill>
          <a:blip r:embed="rId3">
            <a:extLst>
              <a:ext uri="{BEBA8EAE-BF5A-486C-A8C5-ECC9F3942E4B}">
                <a14:imgProps xmlns:a14="http://schemas.microsoft.com/office/drawing/2010/main">
                  <a14:imgLayer r:embed="rId4">
                    <a14:imgEffect>
                      <a14:sharpenSoften amount="72000"/>
                    </a14:imgEffect>
                    <a14:imgEffect>
                      <a14:colorTemperature colorTemp="6609"/>
                    </a14:imgEffect>
                    <a14:imgEffect>
                      <a14:saturation sat="200000"/>
                    </a14:imgEffect>
                  </a14:imgLayer>
                </a14:imgProps>
              </a:ext>
            </a:extLst>
          </a:blip>
          <a:stretch>
            <a:fillRect/>
          </a:stretch>
        </p:blipFill>
        <p:spPr>
          <a:xfrm>
            <a:off x="6422567" y="1427238"/>
            <a:ext cx="2950031" cy="4584094"/>
          </a:xfrm>
          <a:prstGeom prst="rect">
            <a:avLst/>
          </a:prstGeom>
        </p:spPr>
      </p:pic>
    </p:spTree>
    <p:extLst>
      <p:ext uri="{BB962C8B-B14F-4D97-AF65-F5344CB8AC3E}">
        <p14:creationId xmlns:p14="http://schemas.microsoft.com/office/powerpoint/2010/main" val="2643396269"/>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ZA" dirty="0"/>
          </a:p>
        </p:txBody>
      </p:sp>
      <p:sp>
        <p:nvSpPr>
          <p:cNvPr id="3" name="Content Placeholder 2"/>
          <p:cNvSpPr>
            <a:spLocks noGrp="1"/>
          </p:cNvSpPr>
          <p:nvPr>
            <p:ph idx="1"/>
          </p:nvPr>
        </p:nvSpPr>
        <p:spPr/>
        <p:txBody>
          <a:bodyPr/>
          <a:lstStyle/>
          <a:p>
            <a:pPr algn="ctr"/>
            <a:endParaRPr lang="en-US" dirty="0" smtClean="0"/>
          </a:p>
          <a:p>
            <a:pPr algn="ctr"/>
            <a:endParaRPr lang="en-US" dirty="0"/>
          </a:p>
          <a:p>
            <a:pPr algn="ctr"/>
            <a:r>
              <a:rPr lang="en-US" dirty="0" smtClean="0"/>
              <a:t>This is not an “engineering course’’ but a course designed to help engineers “ fill in the gaps’’</a:t>
            </a:r>
            <a:endParaRPr lang="en-ZA" dirty="0"/>
          </a:p>
        </p:txBody>
      </p:sp>
    </p:spTree>
    <p:extLst>
      <p:ext uri="{BB962C8B-B14F-4D97-AF65-F5344CB8AC3E}">
        <p14:creationId xmlns:p14="http://schemas.microsoft.com/office/powerpoint/2010/main" val="2665562424"/>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individual and </a:t>
            </a:r>
            <a:r>
              <a:rPr lang="en-US" dirty="0" smtClean="0">
                <a:solidFill>
                  <a:srgbClr val="FF0000"/>
                </a:solidFill>
              </a:rPr>
              <a:t>Society</a:t>
            </a:r>
            <a:endParaRPr lang="en-ZA" dirty="0">
              <a:solidFill>
                <a:srgbClr val="FF0000"/>
              </a:solidFill>
            </a:endParaRPr>
          </a:p>
        </p:txBody>
      </p:sp>
      <p:sp>
        <p:nvSpPr>
          <p:cNvPr id="3" name="Content Placeholder 2"/>
          <p:cNvSpPr>
            <a:spLocks noGrp="1"/>
          </p:cNvSpPr>
          <p:nvPr>
            <p:ph idx="1"/>
          </p:nvPr>
        </p:nvSpPr>
        <p:spPr/>
        <p:txBody>
          <a:bodyPr/>
          <a:lstStyle/>
          <a:p>
            <a:r>
              <a:rPr lang="en-US" dirty="0" smtClean="0"/>
              <a:t>The </a:t>
            </a:r>
            <a:r>
              <a:rPr lang="en-US" dirty="0" smtClean="0">
                <a:solidFill>
                  <a:srgbClr val="FF0000"/>
                </a:solidFill>
              </a:rPr>
              <a:t>Social Science</a:t>
            </a:r>
          </a:p>
          <a:p>
            <a:r>
              <a:rPr lang="en-US" dirty="0" smtClean="0"/>
              <a:t>‘’The Sociological Imagination’’:</a:t>
            </a:r>
          </a:p>
          <a:p>
            <a:pPr marL="0" indent="0">
              <a:buNone/>
            </a:pPr>
            <a:endParaRPr lang="en-US" dirty="0" smtClean="0"/>
          </a:p>
          <a:p>
            <a:pPr marL="0" indent="0" algn="ctr">
              <a:buNone/>
            </a:pPr>
            <a:r>
              <a:rPr lang="en-US" dirty="0" smtClean="0"/>
              <a:t>‘’ the ability to think beyond our personal lives and to connect the experiences of individuals with large social structures’’</a:t>
            </a:r>
          </a:p>
          <a:p>
            <a:pPr marL="0" indent="0">
              <a:buNone/>
            </a:pPr>
            <a:endParaRPr lang="en-US" dirty="0" smtClean="0"/>
          </a:p>
          <a:p>
            <a:pPr marL="0" indent="0">
              <a:buNone/>
            </a:pPr>
            <a:endParaRPr lang="en-ZA" dirty="0"/>
          </a:p>
        </p:txBody>
      </p:sp>
    </p:spTree>
    <p:extLst>
      <p:ext uri="{BB962C8B-B14F-4D97-AF65-F5344CB8AC3E}">
        <p14:creationId xmlns:p14="http://schemas.microsoft.com/office/powerpoint/2010/main" val="1024203156"/>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1" y="845388"/>
            <a:ext cx="3013493" cy="589711"/>
          </a:xfrm>
        </p:spPr>
        <p:txBody>
          <a:bodyPr>
            <a:normAutofit fontScale="90000"/>
          </a:bodyPr>
          <a:lstStyle/>
          <a:p>
            <a:r>
              <a:rPr lang="en-US" sz="4400" dirty="0" err="1" smtClean="0">
                <a:latin typeface="Gothic"/>
              </a:rPr>
              <a:t>C.Wright</a:t>
            </a:r>
            <a:r>
              <a:rPr lang="en-US" sz="4400" dirty="0" smtClean="0"/>
              <a:t> Mills </a:t>
            </a:r>
            <a:r>
              <a:rPr lang="en-US" sz="4400" dirty="0" smtClean="0"/>
              <a:t>(1959) </a:t>
            </a:r>
            <a:endParaRPr lang="en-ZA" sz="4400" dirty="0"/>
          </a:p>
        </p:txBody>
      </p:sp>
      <p:sp>
        <p:nvSpPr>
          <p:cNvPr id="3" name="Content Placeholder 2"/>
          <p:cNvSpPr>
            <a:spLocks noGrp="1"/>
          </p:cNvSpPr>
          <p:nvPr>
            <p:ph idx="1"/>
          </p:nvPr>
        </p:nvSpPr>
        <p:spPr/>
        <p:txBody>
          <a:bodyPr wrap="square" anchor="b" anchorCtr="0"/>
          <a:lstStyle/>
          <a:p>
            <a:r>
              <a:rPr lang="en-US" dirty="0" smtClean="0"/>
              <a:t>The </a:t>
            </a:r>
            <a:r>
              <a:rPr lang="en-US" dirty="0" smtClean="0">
                <a:solidFill>
                  <a:srgbClr val="FF0000"/>
                </a:solidFill>
              </a:rPr>
              <a:t>‘’Sociological Imagination’’</a:t>
            </a:r>
            <a:endParaRPr lang="en-US" dirty="0" smtClean="0">
              <a:solidFill>
                <a:srgbClr val="FF0000"/>
              </a:solidFill>
            </a:endParaRPr>
          </a:p>
          <a:p>
            <a:r>
              <a:rPr lang="en-US" dirty="0" smtClean="0"/>
              <a:t>’neither </a:t>
            </a:r>
            <a:r>
              <a:rPr lang="en-US" dirty="0" smtClean="0"/>
              <a:t>the life of an individual nor the history of a society can be understood without understanding both’’</a:t>
            </a:r>
            <a:endParaRPr lang="en-ZA" dirty="0"/>
          </a:p>
        </p:txBody>
      </p:sp>
      <p:sp>
        <p:nvSpPr>
          <p:cNvPr id="5" name="Text Placeholder 4"/>
          <p:cNvSpPr>
            <a:spLocks noGrp="1"/>
          </p:cNvSpPr>
          <p:nvPr>
            <p:ph type="body" sz="half" idx="2"/>
          </p:nvPr>
        </p:nvSpPr>
        <p:spPr/>
        <p:txBody>
          <a:bodyPr/>
          <a:lstStyle/>
          <a:p>
            <a:endParaRPr lang="en-ZA" dirty="0"/>
          </a:p>
        </p:txBody>
      </p:sp>
      <p:pic>
        <p:nvPicPr>
          <p:cNvPr id="4" name="Picture 3"/>
          <p:cNvPicPr>
            <a:picLocks noChangeAspect="1"/>
          </p:cNvPicPr>
          <p:nvPr/>
        </p:nvPicPr>
        <p:blipFill>
          <a:blip r:embed="rId2"/>
          <a:stretch>
            <a:fillRect/>
          </a:stretch>
        </p:blipFill>
        <p:spPr>
          <a:xfrm>
            <a:off x="609601" y="1435100"/>
            <a:ext cx="4140878" cy="4691064"/>
          </a:xfrm>
          <a:prstGeom prst="rect">
            <a:avLst/>
          </a:prstGeom>
        </p:spPr>
      </p:pic>
    </p:spTree>
    <p:extLst>
      <p:ext uri="{BB962C8B-B14F-4D97-AF65-F5344CB8AC3E}">
        <p14:creationId xmlns:p14="http://schemas.microsoft.com/office/powerpoint/2010/main" val="901775869"/>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Social Change for a better world</a:t>
            </a:r>
            <a:endParaRPr lang="en-ZA" dirty="0">
              <a:solidFill>
                <a:srgbClr val="FF0000"/>
              </a:solidFill>
            </a:endParaRPr>
          </a:p>
        </p:txBody>
      </p:sp>
      <p:sp>
        <p:nvSpPr>
          <p:cNvPr id="3" name="Content Placeholder 2"/>
          <p:cNvSpPr>
            <a:spLocks noGrp="1"/>
          </p:cNvSpPr>
          <p:nvPr>
            <p:ph idx="1"/>
          </p:nvPr>
        </p:nvSpPr>
        <p:spPr/>
        <p:txBody>
          <a:bodyPr>
            <a:normAutofit/>
          </a:bodyPr>
          <a:lstStyle/>
          <a:p>
            <a:r>
              <a:rPr lang="en-US" dirty="0" smtClean="0"/>
              <a:t>Knowledge is required for social change </a:t>
            </a:r>
          </a:p>
          <a:p>
            <a:r>
              <a:rPr lang="en-US" dirty="0" smtClean="0"/>
              <a:t>You can only gain knowledge through critical thinking </a:t>
            </a:r>
          </a:p>
          <a:p>
            <a:r>
              <a:rPr lang="en-US" dirty="0" smtClean="0"/>
              <a:t>Through critical thinking you obtain a sociological </a:t>
            </a:r>
            <a:r>
              <a:rPr lang="en-US" dirty="0" smtClean="0"/>
              <a:t>imagination</a:t>
            </a:r>
          </a:p>
          <a:p>
            <a:endParaRPr lang="en-US" dirty="0"/>
          </a:p>
          <a:p>
            <a:endParaRPr lang="en-US" dirty="0" smtClean="0"/>
          </a:p>
          <a:p>
            <a:r>
              <a:rPr lang="en-US" dirty="0" smtClean="0"/>
              <a:t>Through developing a sociological imagination we understand our own lives better because we understand society and our context better</a:t>
            </a:r>
            <a:endParaRPr lang="en-US" dirty="0" smtClean="0"/>
          </a:p>
          <a:p>
            <a:pPr marL="0" indent="0">
              <a:buNone/>
            </a:pPr>
            <a:endParaRPr lang="en-US" dirty="0" smtClean="0"/>
          </a:p>
        </p:txBody>
      </p:sp>
    </p:spTree>
    <p:extLst>
      <p:ext uri="{BB962C8B-B14F-4D97-AF65-F5344CB8AC3E}">
        <p14:creationId xmlns:p14="http://schemas.microsoft.com/office/powerpoint/2010/main" val="1928184467"/>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Personal Troubles vs Social Issues </a:t>
            </a:r>
            <a:endParaRPr lang="en-ZA" dirty="0"/>
          </a:p>
        </p:txBody>
      </p:sp>
      <p:sp>
        <p:nvSpPr>
          <p:cNvPr id="3" name="Content Placeholder 2"/>
          <p:cNvSpPr>
            <a:spLocks noGrp="1"/>
          </p:cNvSpPr>
          <p:nvPr>
            <p:ph idx="1"/>
          </p:nvPr>
        </p:nvSpPr>
        <p:spPr/>
        <p:txBody>
          <a:bodyPr/>
          <a:lstStyle/>
          <a:p>
            <a:r>
              <a:rPr lang="en-US" dirty="0" smtClean="0"/>
              <a:t>Troubles: occur within the character of the individual- it is a ‘private matter’</a:t>
            </a:r>
          </a:p>
          <a:p>
            <a:r>
              <a:rPr lang="en-US" dirty="0" smtClean="0"/>
              <a:t>Issues: transcend the local environment and inner life of the individual. Has to do with organizations, structures and society</a:t>
            </a:r>
            <a:r>
              <a:rPr lang="en-ZA" dirty="0" smtClean="0"/>
              <a:t>- it is a ‘public matter’</a:t>
            </a:r>
          </a:p>
          <a:p>
            <a:pPr marL="0" indent="0">
              <a:buNone/>
            </a:pPr>
            <a:endParaRPr lang="en-US" dirty="0"/>
          </a:p>
          <a:p>
            <a:pPr marL="0" indent="0">
              <a:buNone/>
            </a:pPr>
            <a:r>
              <a:rPr lang="en-US" dirty="0" err="1" smtClean="0">
                <a:solidFill>
                  <a:srgbClr val="FF0000"/>
                </a:solidFill>
              </a:rPr>
              <a:t>Eg</a:t>
            </a:r>
            <a:r>
              <a:rPr lang="en-US" dirty="0" smtClean="0">
                <a:solidFill>
                  <a:srgbClr val="FF0000"/>
                </a:solidFill>
              </a:rPr>
              <a:t>. –Employment, marriage, university fees</a:t>
            </a:r>
          </a:p>
          <a:p>
            <a:pPr marL="0" indent="0">
              <a:buNone/>
            </a:pPr>
            <a:endParaRPr lang="en-US" dirty="0" smtClean="0"/>
          </a:p>
          <a:p>
            <a:pPr marL="0" indent="0">
              <a:buNone/>
            </a:pPr>
            <a:endParaRPr lang="en-US" dirty="0" smtClean="0"/>
          </a:p>
        </p:txBody>
      </p:sp>
    </p:spTree>
    <p:extLst>
      <p:ext uri="{BB962C8B-B14F-4D97-AF65-F5344CB8AC3E}">
        <p14:creationId xmlns:p14="http://schemas.microsoft.com/office/powerpoint/2010/main" val="2973880239"/>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6216953" y="1403653"/>
            <a:ext cx="3810001" cy="3693319"/>
          </a:xfrm>
          <a:prstGeom prst="rect">
            <a:avLst/>
          </a:prstGeom>
          <a:noFill/>
        </p:spPr>
        <p:txBody>
          <a:bodyPr wrap="square" rtlCol="0">
            <a:spAutoFit/>
          </a:bodyPr>
          <a:lstStyle/>
          <a:p>
            <a:pPr algn="r"/>
            <a:r>
              <a:rPr lang="en-GB" dirty="0">
                <a:solidFill>
                  <a:prstClr val="white"/>
                </a:solidFill>
                <a:latin typeface="Century Gothic"/>
                <a:cs typeface="Century Gothic"/>
              </a:rPr>
              <a:t>“Moving forward hasn’t been so easy for blacks. The structural effects of apartheid are still evident in the layout of our cities, in our schools, and universities and in our workplaces. Even those born after 1994 deal with interpersonal and institutional racism on a daily basis.”</a:t>
            </a:r>
          </a:p>
          <a:p>
            <a:pPr algn="r"/>
            <a:endParaRPr lang="en-GB" dirty="0">
              <a:solidFill>
                <a:prstClr val="white"/>
              </a:solidFill>
              <a:latin typeface="Century Gothic"/>
              <a:cs typeface="Century Gothic"/>
            </a:endParaRPr>
          </a:p>
          <a:p>
            <a:pPr algn="r"/>
            <a:r>
              <a:rPr lang="en-GB" dirty="0">
                <a:solidFill>
                  <a:prstClr val="white"/>
                </a:solidFill>
                <a:latin typeface="Century Gothic"/>
                <a:cs typeface="Century Gothic"/>
              </a:rPr>
              <a:t>[Sisonke Msimang </a:t>
            </a:r>
            <a:r>
              <a:rPr lang="mr-IN" dirty="0">
                <a:solidFill>
                  <a:prstClr val="white"/>
                </a:solidFill>
                <a:latin typeface="Century Gothic"/>
                <a:cs typeface="Century Gothic"/>
              </a:rPr>
              <a:t>–</a:t>
            </a:r>
            <a:r>
              <a:rPr lang="en-GB" dirty="0">
                <a:solidFill>
                  <a:prstClr val="white"/>
                </a:solidFill>
                <a:latin typeface="Century Gothic"/>
                <a:cs typeface="Century Gothic"/>
              </a:rPr>
              <a:t> The End of the Rainbow Nation Myth] </a:t>
            </a:r>
          </a:p>
        </p:txBody>
      </p:sp>
      <p:pic>
        <p:nvPicPr>
          <p:cNvPr id="17" name="Picture 16"/>
          <p:cNvPicPr>
            <a:picLocks noChangeAspect="1"/>
          </p:cNvPicPr>
          <p:nvPr/>
        </p:nvPicPr>
        <p:blipFill rotWithShape="1">
          <a:blip r:embed="rId2"/>
          <a:srcRect l="27513" r="30159"/>
          <a:stretch/>
        </p:blipFill>
        <p:spPr>
          <a:xfrm>
            <a:off x="2237619" y="1185938"/>
            <a:ext cx="3181048" cy="4244824"/>
          </a:xfrm>
          <a:prstGeom prst="rect">
            <a:avLst/>
          </a:prstGeom>
        </p:spPr>
      </p:pic>
    </p:spTree>
    <p:extLst>
      <p:ext uri="{BB962C8B-B14F-4D97-AF65-F5344CB8AC3E}">
        <p14:creationId xmlns:p14="http://schemas.microsoft.com/office/powerpoint/2010/main" val="2379783908"/>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620762" y="190500"/>
            <a:ext cx="8926286" cy="6467856"/>
          </a:xfrm>
          <a:prstGeom prst="rect">
            <a:avLst/>
          </a:prstGeom>
        </p:spPr>
      </p:pic>
    </p:spTree>
    <p:extLst>
      <p:ext uri="{BB962C8B-B14F-4D97-AF65-F5344CB8AC3E}">
        <p14:creationId xmlns:p14="http://schemas.microsoft.com/office/powerpoint/2010/main" val="372297881"/>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URBAN RACIAL SEGREGATION.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3333" y="850900"/>
            <a:ext cx="8817430" cy="5136204"/>
          </a:xfrm>
          <a:prstGeom prst="rect">
            <a:avLst/>
          </a:prstGeom>
        </p:spPr>
      </p:pic>
    </p:spTree>
    <p:extLst>
      <p:ext uri="{BB962C8B-B14F-4D97-AF65-F5344CB8AC3E}">
        <p14:creationId xmlns:p14="http://schemas.microsoft.com/office/powerpoint/2010/main" val="4147363234"/>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 Black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 Black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 Black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3_ Black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4_ Black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5_ Black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6_ Black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199</TotalTime>
  <Words>287</Words>
  <Application>Microsoft Office PowerPoint</Application>
  <PresentationFormat>Widescreen</PresentationFormat>
  <Paragraphs>33</Paragraphs>
  <Slides>12</Slides>
  <Notes>0</Notes>
  <HiddenSlides>0</HiddenSlides>
  <MMClips>0</MMClips>
  <ScaleCrop>false</ScaleCrop>
  <HeadingPairs>
    <vt:vector size="6" baseType="variant">
      <vt:variant>
        <vt:lpstr>Fonts Used</vt:lpstr>
      </vt:variant>
      <vt:variant>
        <vt:i4>4</vt:i4>
      </vt:variant>
      <vt:variant>
        <vt:lpstr>Theme</vt:lpstr>
      </vt:variant>
      <vt:variant>
        <vt:i4>7</vt:i4>
      </vt:variant>
      <vt:variant>
        <vt:lpstr>Slide Titles</vt:lpstr>
      </vt:variant>
      <vt:variant>
        <vt:i4>12</vt:i4>
      </vt:variant>
    </vt:vector>
  </HeadingPairs>
  <TitlesOfParts>
    <vt:vector size="23" baseType="lpstr">
      <vt:lpstr>Arial</vt:lpstr>
      <vt:lpstr>Calibri</vt:lpstr>
      <vt:lpstr>Century Gothic</vt:lpstr>
      <vt:lpstr>Gothic</vt:lpstr>
      <vt:lpstr> Black </vt:lpstr>
      <vt:lpstr>1_ Black </vt:lpstr>
      <vt:lpstr>2_ Black </vt:lpstr>
      <vt:lpstr>3_ Black </vt:lpstr>
      <vt:lpstr>4_ Black </vt:lpstr>
      <vt:lpstr>5_ Black </vt:lpstr>
      <vt:lpstr>6_ Black </vt:lpstr>
      <vt:lpstr>Engineers in Society</vt:lpstr>
      <vt:lpstr>PowerPoint Presentation</vt:lpstr>
      <vt:lpstr>The individual and Society</vt:lpstr>
      <vt:lpstr>C.Wright Mills (1959) </vt:lpstr>
      <vt:lpstr>Social Change for a better world</vt:lpstr>
      <vt:lpstr>Personal Troubles vs Social Issues </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Engineers in Society</dc:title>
  <dc:creator>Jessica Breakey</dc:creator>
  <cp:lastModifiedBy>Jessica Breakey</cp:lastModifiedBy>
  <cp:revision>10</cp:revision>
  <dcterms:created xsi:type="dcterms:W3CDTF">2019-02-03T18:39:08Z</dcterms:created>
  <dcterms:modified xsi:type="dcterms:W3CDTF">2019-02-04T05:51:22Z</dcterms:modified>
</cp:coreProperties>
</file>

<file path=docProps/thumbnail.jpeg>
</file>